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2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1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9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79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58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6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4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6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2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3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8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85DB1-6A01-4B05-B5B4-01334AF71987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83F9-3FF7-45D9-AC5A-F16F7CB3E3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2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0" y="2057400"/>
            <a:ext cx="6172200" cy="167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Zip Code Day</a:t>
            </a:r>
            <a:br>
              <a:rPr lang="en-US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6-14-14</a:t>
            </a:r>
            <a:endParaRPr lang="en-US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76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2209800"/>
            <a:ext cx="8001000" cy="228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47937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2547937"/>
            <a:ext cx="487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Zip Code Day</a:t>
            </a:r>
          </a:p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6-14-14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86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7800" y="2362200"/>
            <a:ext cx="6248400" cy="1981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652" y="2579935"/>
            <a:ext cx="1222948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95600" y="2582614"/>
            <a:ext cx="48006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Celebrate Zip Code Day</a:t>
            </a:r>
          </a:p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With Us in </a:t>
            </a:r>
            <a:r>
              <a:rPr lang="en-US" sz="2800" dirty="0" err="1" smtClean="0">
                <a:latin typeface="Arial Black" panose="020B0A04020102020204" pitchFamily="34" charset="0"/>
              </a:rPr>
              <a:t>Altona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6-14-14</a:t>
            </a:r>
            <a:endParaRPr lang="en-US" sz="4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12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2590800"/>
            <a:ext cx="5943600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2590800"/>
            <a:ext cx="59436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Celebrate on 6/14/14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 </a:t>
            </a:r>
            <a:r>
              <a:rPr lang="en-US" sz="4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Altona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IL 61414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0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2590800"/>
            <a:ext cx="5943600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2590800"/>
            <a:ext cx="632460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Zip Code Day 6/14/14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 </a:t>
            </a:r>
            <a:r>
              <a:rPr lang="en-US" sz="4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Altona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IL 61414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79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00200" y="2590800"/>
            <a:ext cx="5943600" cy="13234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00200" y="2590800"/>
            <a:ext cx="6324600" cy="193899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Zip Code Day 6/14/14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At </a:t>
            </a:r>
            <a:r>
              <a:rPr lang="en-US" sz="4000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Altona</a:t>
            </a:r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 IL   61414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Food, Fireworks, Fun</a:t>
            </a:r>
            <a:endParaRPr lang="en-US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44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Zip Code Day 6-14-14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Zip Code Day 6-14-14</dc:title>
  <dc:creator>Owner</dc:creator>
  <cp:lastModifiedBy>Owner</cp:lastModifiedBy>
  <cp:revision>6</cp:revision>
  <dcterms:created xsi:type="dcterms:W3CDTF">2014-04-16T02:03:31Z</dcterms:created>
  <dcterms:modified xsi:type="dcterms:W3CDTF">2014-04-16T02:42:55Z</dcterms:modified>
</cp:coreProperties>
</file>